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1CA8-C451-4B5D-8EBF-D600081FA7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358DC-68FB-491E-B4DE-6EA3345AAA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E8377-84E3-41BF-B6D1-48FF6EACE9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8A6D2-F73C-4D28-97B4-D0F78A23D9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A55B7-5707-40A5-9972-DE05C66E5C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D6B10-77C3-4F5E-921F-13B3814523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28421-B4BE-44C1-8B64-0F2E4CA64B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1590F-0AD4-4BD6-A4F1-6495082B89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2B2B2-A3D7-44B0-B89B-2ED9CE0DD4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70797-05F9-4DB3-BB02-DB060FF013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0FAE4-9AA5-47FC-B54A-7470544B16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873E7D-F86D-4C5A-B821-2F9C58602E4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u.wikipedia.org/wiki/%D0%A4%D0%B0%D0%B9%D0%BB:Vitruvian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00034" y="642918"/>
            <a:ext cx="7915276" cy="214314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6666"/>
                </a:solidFill>
              </a:rPr>
              <a:t>Проект по математике</a:t>
            </a:r>
            <a:r>
              <a:rPr lang="ru-RU" dirty="0" smtClean="0">
                <a:solidFill>
                  <a:srgbClr val="006666"/>
                </a:solidFill>
              </a:rPr>
              <a:t/>
            </a:r>
            <a:br>
              <a:rPr lang="ru-RU" dirty="0" smtClean="0">
                <a:solidFill>
                  <a:srgbClr val="006666"/>
                </a:solidFill>
              </a:rPr>
            </a:br>
            <a:r>
              <a:rPr lang="ru-RU" b="1" dirty="0" smtClean="0">
                <a:solidFill>
                  <a:srgbClr val="006666"/>
                </a:solidFill>
              </a:rPr>
              <a:t>«Этот удивительный мир симметрии»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5589588"/>
            <a:ext cx="6400800" cy="960437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Выполнили:  Коновалов М.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                     Прокудин А.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" name="Picture 7" descr="J00791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071678"/>
            <a:ext cx="2190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Симметрия и человек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4500594" cy="4857784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Можно сказать, что каждое животное состоит из двух </a:t>
            </a:r>
            <a:r>
              <a:rPr lang="ru-RU" sz="2000" b="1" dirty="0" err="1" smtClean="0"/>
              <a:t>энатиморов</a:t>
            </a:r>
            <a:r>
              <a:rPr lang="ru-RU" sz="2000" b="1" dirty="0" smtClean="0"/>
              <a:t> - правой и левой половины. Отметим, наконец, билатеральную симметрию человеческого тела (речь идет о внешнем облике и строении скелета). Эта симметрия всегда являлась и является основным источником нашего эстетического восхищения хорошо сложенным человеческим телом.</a:t>
            </a:r>
            <a:endParaRPr lang="ru-RU" sz="2000" b="1" dirty="0">
              <a:solidFill>
                <a:srgbClr val="006666"/>
              </a:solidFill>
            </a:endParaRPr>
          </a:p>
        </p:txBody>
      </p:sp>
      <p:pic>
        <p:nvPicPr>
          <p:cNvPr id="4" name="Рисунок 3" descr="180px-Vitruvian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357298"/>
            <a:ext cx="285752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Симметрия в искусстве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4686304" cy="492918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С давних пор человек стремится окружать себя красивыми вещами. Уже предметы обихода жителей древности, которые, казалось бы, преследовали чисто утилитарную вещь – служить хранилищем воды, оружием на охоте и т. д., демонстрируют стремление человека к красоте. На определенном этапе развития человек начал задаваться вопросом: почему тот или иной предмет является красивым и что является основой прекрасного</a:t>
            </a:r>
            <a:r>
              <a:rPr lang="ru-RU" sz="1800" b="1" dirty="0" smtClean="0"/>
              <a:t>?</a:t>
            </a:r>
            <a:r>
              <a:rPr lang="ru-RU" sz="1800" dirty="0" smtClean="0"/>
              <a:t> </a:t>
            </a:r>
            <a:endParaRPr lang="ru-RU" sz="1800" dirty="0">
              <a:solidFill>
                <a:srgbClr val="006666"/>
              </a:solidFill>
            </a:endParaRPr>
          </a:p>
        </p:txBody>
      </p:sp>
      <p:pic>
        <p:nvPicPr>
          <p:cNvPr id="4" name="Picture 13" descr="Медресе Кукельда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285860"/>
            <a:ext cx="1911350" cy="2592387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6" name="Picture 11" descr="Региста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86256"/>
            <a:ext cx="3215873" cy="214314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Золотое сечение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«Формул красоты» уже известно не мало. Уже давно в своих творениях люди предпочитают правильные геометрические формы – квадрат, круг, равнобедренный треугольник, пирамиду и т. д. В пропорциях сооружений отдаются предпочтение целочисленным соотношениям.  Из многих пропорций, которыми издавна пользовался человек при создании гармонических произведений, существует одна, единственная и неповторимая, обладающая уникальными свойствами. Эту пропорцию называли по разному – «золотой», «божественной», «золотым сечением», «золотым числом». Эту пропорцию называли по разному – «золотой», «божественной», «золотым сечением», «золотым числом» и т. д. «Золотая пропорция» - это понятие математическое и ее изучение – это прежде всего задача науки</a:t>
            </a:r>
            <a:r>
              <a:rPr lang="ru-RU" sz="2000" dirty="0" smtClean="0"/>
              <a:t>. </a:t>
            </a:r>
            <a:endParaRPr lang="ru-RU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     Симметрия в архитектуре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286412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Понятие гармонии, симметрии являются основными принципами, лежащими в основе любого скульптурного произведения</a:t>
            </a:r>
          </a:p>
          <a:p>
            <a:pPr algn="ctr">
              <a:buNone/>
            </a:pPr>
            <a:endParaRPr lang="ru-RU" sz="2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428868"/>
            <a:ext cx="2714612" cy="17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500438"/>
            <a:ext cx="2928926" cy="1951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5643570" y="4643446"/>
            <a:ext cx="2714612" cy="187289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    Симметрия в живописи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Закономерности цветового строя в изобразительном искусстве есть ни что иное, как переработанные творческим сознанием художника некоторые закономерности действительности. Цветовая гармония, колорит, контрасты представляют  собой модель цветовых сочетаний, которые существуют в действительности и которые художник воспринимает, обобщает и интерпретирует по-своему. Вот пример орнаментов…</a:t>
            </a:r>
            <a:endParaRPr lang="ru-RU" sz="2000" b="1" dirty="0"/>
          </a:p>
        </p:txBody>
      </p:sp>
      <p:pic>
        <p:nvPicPr>
          <p:cNvPr id="4" name="Picture 6" descr="sim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14752"/>
            <a:ext cx="2160587" cy="1509712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6" name="Picture 7" descr="Орнамент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643446"/>
            <a:ext cx="2160587" cy="147955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7" name="Picture 8" descr="Орнамент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786190"/>
            <a:ext cx="2160587" cy="1731963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   Симметрия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3357586" cy="45259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Кристаллы вносят в мир неживой природы очарование симметрии. Кто из нас зимой не любовался снежинками? Каждая снежинка – это маленький кристалл замерзшей воды. Форма снежинок может быть очень разнообразной, но все они обладают симметрией.</a:t>
            </a:r>
          </a:p>
          <a:p>
            <a:endParaRPr lang="ru-RU" dirty="0"/>
          </a:p>
        </p:txBody>
      </p:sp>
      <p:pic>
        <p:nvPicPr>
          <p:cNvPr id="4" name="Picture 7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714488"/>
            <a:ext cx="2044700" cy="193040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5" name="Picture 6" descr="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714488"/>
            <a:ext cx="2006600" cy="189230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6" name="Picture 8" descr="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4214818"/>
            <a:ext cx="4537075" cy="170815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      Симметрия вокруг нас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3043230" cy="4911741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     Центральную симметрию следует искать в воздушном и подводном транспорте, то есть в таких видах, где направления: вперед, назад, вправо, влево – равноценны. Одни из таких видов транспорта – это воздушный шар и парашют.  </a:t>
            </a:r>
          </a:p>
          <a:p>
            <a:endParaRPr lang="ru-RU" dirty="0"/>
          </a:p>
        </p:txBody>
      </p:sp>
      <p:pic>
        <p:nvPicPr>
          <p:cNvPr id="4" name="Picture 10" descr="ша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214423"/>
            <a:ext cx="1661246" cy="2214578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5" name="Picture 11" descr="парашю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71810"/>
            <a:ext cx="2238106" cy="178595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6" name="Picture 12" descr="Рисунок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429132"/>
            <a:ext cx="1992313" cy="208915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  Работы учащихся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82628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571744"/>
            <a:ext cx="34225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143380"/>
            <a:ext cx="3071802" cy="230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Вывод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    Симметрия, проявляясь в самых различных объектах материального мира, несомненно, отражает наиболее общие, наиболее фундаментальные его свойства. Поэтому исследование симметрии разнообразных природных объектов и сопоставление его результатов является удобным и надежным инструментом познания основных закономерностей существования материи.</a:t>
            </a:r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r>
              <a:rPr lang="ru-RU" sz="2000" b="1" dirty="0" smtClean="0"/>
              <a:t>Несмотря на кажущуюся простоту формулировки в сочетании с современными теориями физики, химии и других естественных наук, а также новыми открытиями (например нейтрино) в этих областях симметрия пространства становится всё более запутанной. </a:t>
            </a:r>
          </a:p>
          <a:p>
            <a:pPr algn="ctr">
              <a:buNone/>
            </a:pPr>
            <a:r>
              <a:rPr lang="ru-RU" sz="2000" b="1" dirty="0" smtClean="0"/>
              <a:t>Но несомненно одно:   </a:t>
            </a:r>
            <a:r>
              <a:rPr lang="ru-RU" sz="2400" b="1" dirty="0" smtClean="0">
                <a:solidFill>
                  <a:srgbClr val="C00000"/>
                </a:solidFill>
              </a:rPr>
              <a:t>Мир симметричен!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 </a:t>
            </a:r>
          </a:p>
          <a:p>
            <a:pPr algn="ctr">
              <a:buNone/>
            </a:pP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Провести сравнительный анализ видов симметрии, приёмов и средств её выражения.</a:t>
            </a:r>
          </a:p>
          <a:p>
            <a:r>
              <a:rPr lang="ru-RU" sz="2400" b="1" dirty="0" smtClean="0">
                <a:solidFill>
                  <a:schemeClr val="accent2"/>
                </a:solidFill>
              </a:rPr>
              <a:t>Оценить применение симметрии в архитектуре, биологии, науке.</a:t>
            </a:r>
          </a:p>
          <a:p>
            <a:endParaRPr lang="ru-RU" sz="2400" dirty="0">
              <a:solidFill>
                <a:srgbClr val="006666"/>
              </a:solidFill>
            </a:endParaRPr>
          </a:p>
        </p:txBody>
      </p:sp>
      <p:sp>
        <p:nvSpPr>
          <p:cNvPr id="5" name="WordArt 6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619250" y="274638"/>
            <a:ext cx="7067550" cy="633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цели исследования</a:t>
            </a:r>
          </a:p>
        </p:txBody>
      </p:sp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2000232" y="3286124"/>
            <a:ext cx="3000396" cy="5715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гипотеза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286256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2"/>
                </a:solidFill>
              </a:rPr>
              <a:t>Мы считаем, что с помощью симметрии можно создать порядок, красоту и совершенство.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7" name="Picture 7" descr="J0079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000372"/>
            <a:ext cx="2190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Историческая справка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Слово симметрия наиболее полно выражает суть культурной традиции классической эпохи античной Греции, когда прекрасное возводилось в главный принцип строения мира. Симметричными стали называть правильные фигуры и тела. Но такое определение симметрии неконкретно.</a:t>
            </a:r>
            <a:endParaRPr lang="ru-RU" sz="2800" dirty="0">
              <a:solidFill>
                <a:srgbClr val="006666"/>
              </a:solidFill>
            </a:endParaRPr>
          </a:p>
        </p:txBody>
      </p:sp>
      <p:pic>
        <p:nvPicPr>
          <p:cNvPr id="4" name="Picture 6" descr="Италия Рим 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3904" y="4286256"/>
            <a:ext cx="3766066" cy="215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Понятие симметрии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/>
              <a:t>    Симметрия </a:t>
            </a:r>
            <a:r>
              <a:rPr lang="ru-RU" sz="2400" b="1" dirty="0" smtClean="0"/>
              <a:t>(от греческого </a:t>
            </a:r>
            <a:r>
              <a:rPr lang="ru-RU" sz="2400" b="1" dirty="0" err="1" smtClean="0"/>
              <a:t>symmetria</a:t>
            </a:r>
            <a:r>
              <a:rPr lang="ru-RU" sz="2400" b="1" dirty="0" smtClean="0"/>
              <a:t> - «соразмерность») - понятие, означающее </a:t>
            </a:r>
            <a:r>
              <a:rPr lang="ru-RU" sz="2400" b="1" dirty="0" err="1" smtClean="0"/>
              <a:t>сохраняемость</a:t>
            </a:r>
            <a:r>
              <a:rPr lang="ru-RU" sz="2400" b="1" dirty="0" smtClean="0"/>
              <a:t>, повторяемость, «инвариантность» каких-либо особенностей структуры изучаемого объекта при проведении с ним определенных преобразований.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endParaRPr lang="ru-RU" sz="2400" dirty="0">
              <a:solidFill>
                <a:srgbClr val="006666"/>
              </a:solidFill>
            </a:endParaRPr>
          </a:p>
        </p:txBody>
      </p:sp>
      <p:pic>
        <p:nvPicPr>
          <p:cNvPr id="1026" name="Picture 2" descr="C:\Documents and Settings\ДОМ\Рабочий стол\исследов. деятельность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714752"/>
            <a:ext cx="1492256" cy="2208539"/>
          </a:xfrm>
          <a:prstGeom prst="rect">
            <a:avLst/>
          </a:prstGeom>
          <a:noFill/>
        </p:spPr>
      </p:pic>
      <p:pic>
        <p:nvPicPr>
          <p:cNvPr id="1027" name="Picture 3" descr="C:\Documents and Settings\ДОМ\Рабочий стол\исследов. деятельность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214818"/>
            <a:ext cx="2262190" cy="1643858"/>
          </a:xfrm>
          <a:prstGeom prst="rect">
            <a:avLst/>
          </a:prstGeom>
          <a:noFill/>
        </p:spPr>
      </p:pic>
      <p:pic>
        <p:nvPicPr>
          <p:cNvPr id="1028" name="Picture 4" descr="C:\Documents and Settings\ДОМ\Рабочий стол\исследов. деятельность\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286256"/>
            <a:ext cx="2166946" cy="1617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Симметрия в математике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42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Простейшими видами пространственной симметрии являются центральная, осевая, зеркально- поворотная и симметрия переноса.</a:t>
            </a:r>
          </a:p>
          <a:p>
            <a:pPr marL="457200" indent="-457200">
              <a:buFontTx/>
              <a:buAutoNum type="arabicPeriod"/>
            </a:pPr>
            <a:r>
              <a:rPr lang="ru-RU" sz="2400" u="sng" dirty="0" smtClean="0"/>
              <a:t>Зеркальная симметрия</a:t>
            </a:r>
            <a:r>
              <a:rPr lang="ru-RU" sz="2400" dirty="0" smtClean="0"/>
              <a:t>     2. </a:t>
            </a:r>
            <a:r>
              <a:rPr lang="ru-RU" sz="2400" u="sng" dirty="0" smtClean="0"/>
              <a:t> Осевая симметрия    </a:t>
            </a:r>
          </a:p>
          <a:p>
            <a:pPr marL="457200" indent="-457200">
              <a:buAutoNum type="arabicPeriod"/>
            </a:pPr>
            <a:endParaRPr lang="ru-RU" sz="2400" u="sng" dirty="0" smtClean="0"/>
          </a:p>
          <a:p>
            <a:pPr marL="457200" indent="-457200">
              <a:buNone/>
            </a:pPr>
            <a:endParaRPr lang="ru-RU" sz="2400" u="sng" dirty="0"/>
          </a:p>
        </p:txBody>
      </p:sp>
      <p:pic>
        <p:nvPicPr>
          <p:cNvPr id="4" name="Рисунок 3" descr="geo22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86124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ocevay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429000"/>
            <a:ext cx="3405156" cy="217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Виды симметрии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2. </a:t>
            </a:r>
            <a:r>
              <a:rPr lang="ru-RU" sz="2400" u="sng" dirty="0" smtClean="0"/>
              <a:t>Центральная симметрия</a:t>
            </a:r>
          </a:p>
          <a:p>
            <a:pPr>
              <a:buNone/>
            </a:pPr>
            <a:endParaRPr lang="ru-RU" sz="2400" u="sng" dirty="0" smtClean="0"/>
          </a:p>
          <a:p>
            <a:pPr>
              <a:buNone/>
            </a:pPr>
            <a:endParaRPr lang="ru-RU" sz="2400" u="sng" dirty="0" smtClean="0"/>
          </a:p>
          <a:p>
            <a:pPr>
              <a:buNone/>
            </a:pPr>
            <a:endParaRPr lang="ru-RU" sz="2400" u="sng" dirty="0" smtClean="0"/>
          </a:p>
          <a:p>
            <a:pPr>
              <a:buNone/>
            </a:pPr>
            <a:endParaRPr lang="ru-RU" sz="2400" u="sng" dirty="0" smtClean="0"/>
          </a:p>
          <a:p>
            <a:pPr>
              <a:buNone/>
            </a:pPr>
            <a:endParaRPr lang="ru-RU" sz="2400" u="sng" dirty="0" smtClean="0"/>
          </a:p>
          <a:p>
            <a:pPr>
              <a:buNone/>
            </a:pPr>
            <a:endParaRPr lang="ru-RU" sz="2400" u="sng" dirty="0" smtClean="0"/>
          </a:p>
          <a:p>
            <a:pPr>
              <a:buNone/>
            </a:pPr>
            <a:r>
              <a:rPr lang="ru-RU" sz="2400" dirty="0" smtClean="0"/>
              <a:t>3. </a:t>
            </a:r>
            <a:r>
              <a:rPr lang="ru-RU" sz="2400" u="sng" dirty="0" smtClean="0"/>
              <a:t>Симметрия вращения</a:t>
            </a:r>
          </a:p>
          <a:p>
            <a:pPr>
              <a:buNone/>
            </a:pPr>
            <a:endParaRPr lang="ru-RU" sz="2400" u="sng" dirty="0" smtClean="0"/>
          </a:p>
          <a:p>
            <a:pPr>
              <a:buNone/>
            </a:pPr>
            <a:endParaRPr lang="ru-RU" sz="2400" u="sng" dirty="0"/>
          </a:p>
        </p:txBody>
      </p:sp>
      <p:pic>
        <p:nvPicPr>
          <p:cNvPr id="4" name="Рисунок 3" descr="geo22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eo22c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14818"/>
            <a:ext cx="22574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Симметрия в биологии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071546"/>
            <a:ext cx="8229600" cy="492918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Характерная для растений симметрия конуса хорошо видна на примере фактически любого дерева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000" b="1" dirty="0" smtClean="0"/>
              <a:t>На выявление симметрии в живой природе обратили внимание в Древней Греции пифагорейцы в связи с развитием ими учения о гармонии.</a:t>
            </a:r>
            <a:br>
              <a:rPr lang="ru-RU" sz="2000" b="1" dirty="0" smtClean="0"/>
            </a:br>
            <a:r>
              <a:rPr lang="ru-RU" sz="2000" b="1" dirty="0" smtClean="0"/>
              <a:t>В 1961 году, как результат многовековых исследований, посвященных поиску красоты и гармонии окружающей нас природы, появилась наука </a:t>
            </a:r>
            <a:r>
              <a:rPr lang="ru-RU" sz="2000" b="1" dirty="0" err="1" smtClean="0"/>
              <a:t>биосимметрика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 smtClean="0"/>
              <a:t>  </a:t>
            </a: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>
              <a:solidFill>
                <a:srgbClr val="006666"/>
              </a:solidFill>
            </a:endParaRPr>
          </a:p>
        </p:txBody>
      </p:sp>
      <p:pic>
        <p:nvPicPr>
          <p:cNvPr id="4" name="Picture 5" descr="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14554"/>
            <a:ext cx="20955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ull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285992"/>
            <a:ext cx="18192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6666"/>
                </a:solidFill>
              </a:rPr>
              <a:t>Симметрия в биологии</a:t>
            </a:r>
            <a:endParaRPr lang="ru-RU" sz="4000" b="1" dirty="0">
              <a:solidFill>
                <a:srgbClr val="006666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Зеркальная билатеральная – это слово чаще встречается в биологии чем зеркальная симметрия характерная всех представителей животного мира. Эта симметрия хорошо видна у бабочки левого и правого крыльев и проявляется здесь почти математической строгостью.</a:t>
            </a:r>
          </a:p>
          <a:p>
            <a:pPr algn="ctr">
              <a:buNone/>
            </a:pPr>
            <a:r>
              <a:rPr lang="ru-RU" sz="2000" b="1" dirty="0" smtClean="0"/>
              <a:t> </a:t>
            </a:r>
            <a:endParaRPr lang="ru-RU" sz="2000" b="1" dirty="0">
              <a:solidFill>
                <a:srgbClr val="006666"/>
              </a:solidFill>
            </a:endParaRPr>
          </a:p>
        </p:txBody>
      </p:sp>
      <p:pic>
        <p:nvPicPr>
          <p:cNvPr id="4" name="Picture 7" descr="баб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86124"/>
            <a:ext cx="2736850" cy="1944688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5" name="Picture 11" descr="Рисунок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000504"/>
            <a:ext cx="2066925" cy="2232025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6" name="Picture 8" descr="пау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143248"/>
            <a:ext cx="2825188" cy="2214578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</a:rPr>
              <a:t>    Симметрия в биологии</a:t>
            </a:r>
            <a:endParaRPr lang="ru-RU" dirty="0"/>
          </a:p>
        </p:txBody>
      </p:sp>
      <p:sp>
        <p:nvSpPr>
          <p:cNvPr id="4" name="Text Box 16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214438"/>
            <a:ext cx="332898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2200" b="1" dirty="0" smtClean="0"/>
              <a:t>    По </a:t>
            </a:r>
            <a:r>
              <a:rPr lang="ru-RU" sz="2200" b="1" dirty="0"/>
              <a:t>нашим наблюдениям, центральная симметрия </a:t>
            </a:r>
            <a:r>
              <a:rPr lang="ru-RU" sz="2200" b="1" dirty="0" smtClean="0"/>
              <a:t>По нашим наблюдениям, центральная симметрия наиболее характерна для животных, ведущих подводный образ жизни. </a:t>
            </a:r>
            <a:endParaRPr lang="ru-RU" sz="2200" b="1" dirty="0"/>
          </a:p>
        </p:txBody>
      </p:sp>
      <p:pic>
        <p:nvPicPr>
          <p:cNvPr id="6" name="Picture 12" descr="медуз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357298"/>
            <a:ext cx="2816219" cy="1886404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7" name="Picture 15" descr="Рисунок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57496"/>
            <a:ext cx="2003774" cy="2268180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8" name="Picture 13" descr="звез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500570"/>
            <a:ext cx="2816218" cy="1999096"/>
          </a:xfrm>
          <a:prstGeom prst="rect">
            <a:avLst/>
          </a:prstGeom>
          <a:noFill/>
          <a:ln w="76200" cmpd="tri" algn="ctr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Учебная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</Template>
  <TotalTime>143</TotalTime>
  <Words>770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Учебная</vt:lpstr>
      <vt:lpstr>Проект по математике «Этот удивительный мир симметрии»</vt:lpstr>
      <vt:lpstr>цели исследования</vt:lpstr>
      <vt:lpstr>Историческая справка</vt:lpstr>
      <vt:lpstr>Понятие симметрии</vt:lpstr>
      <vt:lpstr>Симметрия в математике</vt:lpstr>
      <vt:lpstr>Виды симметрии</vt:lpstr>
      <vt:lpstr>Симметрия в биологии</vt:lpstr>
      <vt:lpstr>Симметрия в биологии</vt:lpstr>
      <vt:lpstr>    Симметрия в биологии</vt:lpstr>
      <vt:lpstr>Симметрия и человек</vt:lpstr>
      <vt:lpstr>Симметрия в искусстве</vt:lpstr>
      <vt:lpstr>Золотое сечение                    </vt:lpstr>
      <vt:lpstr>     Симметрия в архитектуре</vt:lpstr>
      <vt:lpstr>    Симметрия в живописи</vt:lpstr>
      <vt:lpstr>   Симметрия в природе</vt:lpstr>
      <vt:lpstr>      Симметрия вокруг нас</vt:lpstr>
      <vt:lpstr>  Работы учащихся</vt:lpstr>
      <vt:lpstr>Вывод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«Этот удивительный мир симметрии»</dc:title>
  <dc:creator>DOM</dc:creator>
  <cp:lastModifiedBy>DOM</cp:lastModifiedBy>
  <cp:revision>16</cp:revision>
  <dcterms:created xsi:type="dcterms:W3CDTF">2010-03-09T20:49:12Z</dcterms:created>
  <dcterms:modified xsi:type="dcterms:W3CDTF">2010-03-14T17:57:11Z</dcterms:modified>
</cp:coreProperties>
</file>